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02" r:id="rId5"/>
    <p:sldId id="303" r:id="rId6"/>
    <p:sldId id="304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4CE51D-C9BA-46BE-A8A9-DFBD94D71F3B}" v="2" dt="2025-09-12T19:10:06.4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2" autoAdjust="0"/>
    <p:restoredTop sz="86398" autoAdjust="0"/>
  </p:normalViewPr>
  <p:slideViewPr>
    <p:cSldViewPr>
      <p:cViewPr varScale="1">
        <p:scale>
          <a:sx n="87" d="100"/>
          <a:sy n="87" d="100"/>
        </p:scale>
        <p:origin x="852" y="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DBF826F0-EBEF-4EC5-A733-097F5D9F2D70}"/>
    <pc:docChg chg="custSel modSld">
      <pc:chgData name="Rick Ellis" userId="34733777bcd88155" providerId="LiveId" clId="{DBF826F0-EBEF-4EC5-A733-097F5D9F2D70}" dt="2024-09-20T17:13:24.439" v="8" actId="478"/>
      <pc:docMkLst>
        <pc:docMk/>
      </pc:docMkLst>
      <pc:sldChg chg="addSp delSp modSp mod">
        <pc:chgData name="Rick Ellis" userId="34733777bcd88155" providerId="LiveId" clId="{DBF826F0-EBEF-4EC5-A733-097F5D9F2D70}" dt="2024-09-20T17:13:00.185" v="4" actId="1076"/>
        <pc:sldMkLst>
          <pc:docMk/>
          <pc:sldMk cId="1240146443" sldId="302"/>
        </pc:sldMkLst>
      </pc:sldChg>
      <pc:sldChg chg="addSp delSp modSp mod">
        <pc:chgData name="Rick Ellis" userId="34733777bcd88155" providerId="LiveId" clId="{DBF826F0-EBEF-4EC5-A733-097F5D9F2D70}" dt="2024-09-20T17:13:24.439" v="8" actId="478"/>
        <pc:sldMkLst>
          <pc:docMk/>
          <pc:sldMk cId="1055378620" sldId="303"/>
        </pc:sldMkLst>
      </pc:sldChg>
    </pc:docChg>
  </pc:docChgLst>
  <pc:docChgLst>
    <pc:chgData name="Rick Ellis" userId="34733777bcd88155" providerId="LiveId" clId="{DFCCE5EE-1383-4AAA-938D-2E0B069F09B7}"/>
    <pc:docChg chg="custSel modSld">
      <pc:chgData name="Rick Ellis" userId="34733777bcd88155" providerId="LiveId" clId="{DFCCE5EE-1383-4AAA-938D-2E0B069F09B7}" dt="2025-09-12T19:10:16.739" v="8" actId="478"/>
      <pc:docMkLst>
        <pc:docMk/>
      </pc:docMkLst>
      <pc:sldChg chg="addSp delSp modSp mod">
        <pc:chgData name="Rick Ellis" userId="34733777bcd88155" providerId="LiveId" clId="{DFCCE5EE-1383-4AAA-938D-2E0B069F09B7}" dt="2025-09-12T19:09:38.534" v="4" actId="478"/>
        <pc:sldMkLst>
          <pc:docMk/>
          <pc:sldMk cId="1240146443" sldId="302"/>
        </pc:sldMkLst>
        <pc:picChg chg="add mod ord">
          <ac:chgData name="Rick Ellis" userId="34733777bcd88155" providerId="LiveId" clId="{DFCCE5EE-1383-4AAA-938D-2E0B069F09B7}" dt="2025-09-12T19:09:35.029" v="3" actId="167"/>
          <ac:picMkLst>
            <pc:docMk/>
            <pc:sldMk cId="1240146443" sldId="302"/>
            <ac:picMk id="3" creationId="{EA0F9ED6-8112-7DCA-479E-7BC727B5CC81}"/>
          </ac:picMkLst>
        </pc:picChg>
        <pc:picChg chg="del">
          <ac:chgData name="Rick Ellis" userId="34733777bcd88155" providerId="LiveId" clId="{DFCCE5EE-1383-4AAA-938D-2E0B069F09B7}" dt="2025-09-12T19:09:38.534" v="4" actId="478"/>
          <ac:picMkLst>
            <pc:docMk/>
            <pc:sldMk cId="1240146443" sldId="302"/>
            <ac:picMk id="5" creationId="{834F3BE7-E309-1BD7-B29A-61B918AF6020}"/>
          </ac:picMkLst>
        </pc:picChg>
      </pc:sldChg>
      <pc:sldChg chg="addSp delSp modSp mod">
        <pc:chgData name="Rick Ellis" userId="34733777bcd88155" providerId="LiveId" clId="{DFCCE5EE-1383-4AAA-938D-2E0B069F09B7}" dt="2025-09-12T19:10:16.739" v="8" actId="478"/>
        <pc:sldMkLst>
          <pc:docMk/>
          <pc:sldMk cId="1055378620" sldId="303"/>
        </pc:sldMkLst>
        <pc:picChg chg="add mod ord">
          <ac:chgData name="Rick Ellis" userId="34733777bcd88155" providerId="LiveId" clId="{DFCCE5EE-1383-4AAA-938D-2E0B069F09B7}" dt="2025-09-12T19:10:14.731" v="7" actId="167"/>
          <ac:picMkLst>
            <pc:docMk/>
            <pc:sldMk cId="1055378620" sldId="303"/>
            <ac:picMk id="3" creationId="{8B78FF16-00BB-47E1-F624-7C020037A3C4}"/>
          </ac:picMkLst>
        </pc:picChg>
        <pc:picChg chg="del">
          <ac:chgData name="Rick Ellis" userId="34733777bcd88155" providerId="LiveId" clId="{DFCCE5EE-1383-4AAA-938D-2E0B069F09B7}" dt="2025-09-12T19:10:16.739" v="8" actId="478"/>
          <ac:picMkLst>
            <pc:docMk/>
            <pc:sldMk cId="1055378620" sldId="303"/>
            <ac:picMk id="5" creationId="{0FD2C63C-F822-59AF-18ED-3DB188CCAADD}"/>
          </ac:picMkLst>
        </pc:picChg>
      </pc:sldChg>
    </pc:docChg>
  </pc:docChgLst>
  <pc:docChgLst>
    <pc:chgData name="Rick Ellis" userId="34733777bcd88155" providerId="LiveId" clId="{92DE6A7B-869F-41B5-A920-76DE1E4A2D45}"/>
    <pc:docChg chg="custSel modSld">
      <pc:chgData name="Rick Ellis" userId="34733777bcd88155" providerId="LiveId" clId="{92DE6A7B-869F-41B5-A920-76DE1E4A2D45}" dt="2022-09-09T21:32:43.852" v="8" actId="478"/>
      <pc:docMkLst>
        <pc:docMk/>
      </pc:docMkLst>
      <pc:sldChg chg="addSp delSp modSp mod">
        <pc:chgData name="Rick Ellis" userId="34733777bcd88155" providerId="LiveId" clId="{92DE6A7B-869F-41B5-A920-76DE1E4A2D45}" dt="2022-09-09T21:32:15.892" v="4" actId="1076"/>
        <pc:sldMkLst>
          <pc:docMk/>
          <pc:sldMk cId="1240146443" sldId="302"/>
        </pc:sldMkLst>
      </pc:sldChg>
      <pc:sldChg chg="addSp delSp modSp mod">
        <pc:chgData name="Rick Ellis" userId="34733777bcd88155" providerId="LiveId" clId="{92DE6A7B-869F-41B5-A920-76DE1E4A2D45}" dt="2022-09-09T21:32:43.852" v="8" actId="478"/>
        <pc:sldMkLst>
          <pc:docMk/>
          <pc:sldMk cId="1055378620" sldId="30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9/12/2025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Data Shortcuts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25908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 Sharing Project Data with Data Shortcuts</a:t>
            </a:r>
          </a:p>
        </p:txBody>
      </p:sp>
      <p:pic>
        <p:nvPicPr>
          <p:cNvPr id="1026" name="Picture 2" descr="C:\Users\Alex\Documents\Book\2011\Images\Chapter-11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04800"/>
            <a:ext cx="6999288" cy="1066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39F32EB-B9AC-4A5A-8246-B4AFFA1AA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2682628"/>
            <a:ext cx="3200400" cy="3733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/>
          </a:bodyPr>
          <a:lstStyle/>
          <a:p>
            <a:r>
              <a:rPr lang="en-US" dirty="0"/>
              <a:t>Sharing Project Data with </a:t>
            </a:r>
            <a:br>
              <a:rPr lang="en-US" dirty="0"/>
            </a:br>
            <a:r>
              <a:rPr lang="en-US" dirty="0"/>
              <a:t>Data Shortcuts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238500"/>
            <a:ext cx="4800600" cy="3162300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what a Data Shortcut is.</a:t>
            </a:r>
          </a:p>
          <a:p>
            <a:pPr lvl="0"/>
            <a:r>
              <a:rPr lang="en-US" sz="2400" dirty="0"/>
              <a:t>List the types of data that can be shared through Data Shortcuts.</a:t>
            </a:r>
          </a:p>
          <a:p>
            <a:pPr lvl="0"/>
            <a:r>
              <a:rPr lang="en-US" sz="2400" dirty="0"/>
              <a:t>Understand the Working Folder.</a:t>
            </a:r>
          </a:p>
          <a:p>
            <a:pPr lvl="0"/>
            <a:r>
              <a:rPr lang="en-US" sz="2400" dirty="0"/>
              <a:t>Create and Manage the Data Shortcut Project Folder.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22479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Sharing Project Data with </a:t>
            </a:r>
            <a:br>
              <a:rPr lang="en-US" dirty="0"/>
            </a:br>
            <a:r>
              <a:rPr lang="en-US" dirty="0"/>
              <a:t>Data Shortcuts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286000"/>
            <a:ext cx="6934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Managing Data in Civil 3D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Single Drawing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External References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Data Shortcuts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Vault</a:t>
            </a:r>
          </a:p>
          <a:p>
            <a:r>
              <a:rPr lang="en-US" sz="3200" dirty="0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0F9ED6-8112-7DCA-479E-7BC727B5C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8498" y="1905000"/>
            <a:ext cx="3079750" cy="47466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Sharing Project Data with </a:t>
            </a:r>
            <a:br>
              <a:rPr lang="en-US" dirty="0"/>
            </a:br>
            <a:r>
              <a:rPr lang="en-US" dirty="0"/>
              <a:t>Data Shortcuts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286000"/>
            <a:ext cx="693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The Working Folder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40146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78FF16-00BB-47E1-F624-7C020037A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958" y="1878407"/>
            <a:ext cx="3186430" cy="48533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Sharing Project Data with </a:t>
            </a:r>
            <a:br>
              <a:rPr lang="en-US" dirty="0"/>
            </a:br>
            <a:r>
              <a:rPr lang="en-US" dirty="0"/>
              <a:t>Data Shortcuts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286000"/>
            <a:ext cx="6934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The Data Shortcuts </a:t>
            </a:r>
          </a:p>
          <a:p>
            <a:r>
              <a:rPr lang="en-US" sz="3200" dirty="0"/>
              <a:t>Project Folder</a:t>
            </a:r>
          </a:p>
        </p:txBody>
      </p:sp>
    </p:spTree>
    <p:extLst>
      <p:ext uri="{BB962C8B-B14F-4D97-AF65-F5344CB8AC3E}">
        <p14:creationId xmlns:p14="http://schemas.microsoft.com/office/powerpoint/2010/main" val="1055378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/>
          </a:bodyPr>
          <a:lstStyle/>
          <a:p>
            <a:r>
              <a:rPr lang="en-US" dirty="0"/>
              <a:t>Sharing Project Data with </a:t>
            </a:r>
            <a:br>
              <a:rPr lang="en-US" dirty="0"/>
            </a:br>
            <a:r>
              <a:rPr lang="en-US" dirty="0"/>
              <a:t>Data Shortcuts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2286000"/>
            <a:ext cx="8153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Process</a:t>
            </a:r>
          </a:p>
          <a:p>
            <a:endParaRPr lang="en-US" sz="3200" dirty="0"/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Set the working folder.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Set or create the data shortcut project folder.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Create data shortcuts.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Create references to objects using data shortcuts.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2400" dirty="0"/>
              <a:t>Any changes to referenced objects will be updated if there are changes to the source object.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35674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935162"/>
          </a:xfrm>
        </p:spPr>
        <p:txBody>
          <a:bodyPr>
            <a:normAutofit/>
          </a:bodyPr>
          <a:lstStyle/>
          <a:p>
            <a:r>
              <a:rPr lang="en-US" sz="3600" dirty="0"/>
              <a:t>Exercises: Share Project Data with </a:t>
            </a:r>
            <a:br>
              <a:rPr lang="en-US" sz="3600" dirty="0"/>
            </a:br>
            <a:r>
              <a:rPr lang="en-US" sz="3600" dirty="0"/>
              <a:t>Data Shortcuts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3048000"/>
            <a:ext cx="8153400" cy="24384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11.1.1	Setting the Working Folder</a:t>
            </a:r>
          </a:p>
          <a:p>
            <a:pPr marL="0" indent="0">
              <a:buNone/>
            </a:pPr>
            <a:r>
              <a:rPr lang="en-US" sz="2400" dirty="0"/>
              <a:t>11.1.2	Creating a Data Shortcut Project</a:t>
            </a:r>
          </a:p>
          <a:p>
            <a:pPr marL="0" indent="0">
              <a:buNone/>
            </a:pPr>
            <a:r>
              <a:rPr lang="en-US" sz="2400" dirty="0"/>
              <a:t>11.1.3	Creating Data Shortcuts</a:t>
            </a:r>
          </a:p>
          <a:p>
            <a:pPr marL="0" indent="0">
              <a:buNone/>
            </a:pPr>
            <a:r>
              <a:rPr lang="en-US" sz="2400" dirty="0"/>
              <a:t>11.1.4	Creating Data Shortcut References</a:t>
            </a:r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178</Words>
  <Application>Microsoft Office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Data Shortcuts</vt:lpstr>
      <vt:lpstr>Sharing Project Data with  Data Shortcuts</vt:lpstr>
      <vt:lpstr>Sharing Project Data with  Data Shortcuts</vt:lpstr>
      <vt:lpstr>Sharing Project Data with  Data Shortcuts</vt:lpstr>
      <vt:lpstr>Sharing Project Data with  Data Shortcuts</vt:lpstr>
      <vt:lpstr>Sharing Project Data with  Data Shortcuts</vt:lpstr>
      <vt:lpstr>Exercises: Share Project Data with  Data Shortcuts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28</cp:revision>
  <dcterms:created xsi:type="dcterms:W3CDTF">2010-06-02T18:21:02Z</dcterms:created>
  <dcterms:modified xsi:type="dcterms:W3CDTF">2025-09-12T19:10:25Z</dcterms:modified>
</cp:coreProperties>
</file>